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86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48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3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47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8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95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98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02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4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5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17FD-9F2D-4E84-9CF4-363BAFCF87F7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0B6D-9065-4E14-B65A-E378B991CF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11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95" y="182161"/>
            <a:ext cx="11872409" cy="6675839"/>
          </a:xfrm>
        </p:spPr>
      </p:pic>
    </p:spTree>
    <p:extLst>
      <p:ext uri="{BB962C8B-B14F-4D97-AF65-F5344CB8AC3E}">
        <p14:creationId xmlns:p14="http://schemas.microsoft.com/office/powerpoint/2010/main" val="370198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48" y="254833"/>
            <a:ext cx="11305104" cy="6356845"/>
          </a:xfrm>
        </p:spPr>
      </p:pic>
    </p:spTree>
    <p:extLst>
      <p:ext uri="{BB962C8B-B14F-4D97-AF65-F5344CB8AC3E}">
        <p14:creationId xmlns:p14="http://schemas.microsoft.com/office/powerpoint/2010/main" val="105877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99" y="132567"/>
            <a:ext cx="11549202" cy="6494101"/>
          </a:xfrm>
        </p:spPr>
      </p:pic>
    </p:spTree>
    <p:extLst>
      <p:ext uri="{BB962C8B-B14F-4D97-AF65-F5344CB8AC3E}">
        <p14:creationId xmlns:p14="http://schemas.microsoft.com/office/powerpoint/2010/main" val="67516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38" y="185057"/>
            <a:ext cx="11669123" cy="6561532"/>
          </a:xfrm>
        </p:spPr>
      </p:pic>
    </p:spTree>
    <p:extLst>
      <p:ext uri="{BB962C8B-B14F-4D97-AF65-F5344CB8AC3E}">
        <p14:creationId xmlns:p14="http://schemas.microsoft.com/office/powerpoint/2010/main" val="18067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0" y="239843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80663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00" y="254833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94891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87" y="149901"/>
            <a:ext cx="11571692" cy="6506747"/>
          </a:xfrm>
        </p:spPr>
      </p:pic>
    </p:spTree>
    <p:extLst>
      <p:ext uri="{BB962C8B-B14F-4D97-AF65-F5344CB8AC3E}">
        <p14:creationId xmlns:p14="http://schemas.microsoft.com/office/powerpoint/2010/main" val="202827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89" y="224377"/>
            <a:ext cx="11519221" cy="6477242"/>
          </a:xfrm>
        </p:spPr>
      </p:pic>
    </p:spTree>
    <p:extLst>
      <p:ext uri="{BB962C8B-B14F-4D97-AF65-F5344CB8AC3E}">
        <p14:creationId xmlns:p14="http://schemas.microsoft.com/office/powerpoint/2010/main" val="304343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28432"/>
            <a:ext cx="12611382" cy="7091363"/>
          </a:xfrm>
        </p:spPr>
      </p:pic>
    </p:spTree>
    <p:extLst>
      <p:ext uri="{BB962C8B-B14F-4D97-AF65-F5344CB8AC3E}">
        <p14:creationId xmlns:p14="http://schemas.microsoft.com/office/powerpoint/2010/main" val="116886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89" y="149902"/>
            <a:ext cx="11358421" cy="6386825"/>
          </a:xfrm>
        </p:spPr>
      </p:pic>
    </p:spTree>
    <p:extLst>
      <p:ext uri="{BB962C8B-B14F-4D97-AF65-F5344CB8AC3E}">
        <p14:creationId xmlns:p14="http://schemas.microsoft.com/office/powerpoint/2010/main" val="343747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3400" y="365125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19145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1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25" y="0"/>
            <a:ext cx="11944914" cy="6716609"/>
          </a:xfrm>
        </p:spPr>
      </p:pic>
    </p:spTree>
    <p:extLst>
      <p:ext uri="{BB962C8B-B14F-4D97-AF65-F5344CB8AC3E}">
        <p14:creationId xmlns:p14="http://schemas.microsoft.com/office/powerpoint/2010/main" val="74131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0" y="239843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349658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64" y="365125"/>
            <a:ext cx="10745272" cy="6042052"/>
          </a:xfrm>
        </p:spPr>
      </p:pic>
    </p:spTree>
    <p:extLst>
      <p:ext uri="{BB962C8B-B14F-4D97-AF65-F5344CB8AC3E}">
        <p14:creationId xmlns:p14="http://schemas.microsoft.com/office/powerpoint/2010/main" val="33745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0" y="365125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191176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77" y="104931"/>
            <a:ext cx="11731645" cy="6596688"/>
          </a:xfrm>
        </p:spPr>
      </p:pic>
    </p:spTree>
    <p:extLst>
      <p:ext uri="{BB962C8B-B14F-4D97-AF65-F5344CB8AC3E}">
        <p14:creationId xmlns:p14="http://schemas.microsoft.com/office/powerpoint/2010/main" val="247775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11" y="365125"/>
            <a:ext cx="10611978" cy="5967101"/>
          </a:xfrm>
        </p:spPr>
      </p:pic>
    </p:spTree>
    <p:extLst>
      <p:ext uri="{BB962C8B-B14F-4D97-AF65-F5344CB8AC3E}">
        <p14:creationId xmlns:p14="http://schemas.microsoft.com/office/powerpoint/2010/main" val="145745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65" y="224853"/>
            <a:ext cx="11198469" cy="6296884"/>
          </a:xfrm>
        </p:spPr>
      </p:pic>
    </p:spTree>
    <p:extLst>
      <p:ext uri="{BB962C8B-B14F-4D97-AF65-F5344CB8AC3E}">
        <p14:creationId xmlns:p14="http://schemas.microsoft.com/office/powerpoint/2010/main" val="189110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34" y="365125"/>
            <a:ext cx="10733931" cy="6035675"/>
          </a:xfrm>
        </p:spPr>
      </p:pic>
    </p:spTree>
    <p:extLst>
      <p:ext uri="{BB962C8B-B14F-4D97-AF65-F5344CB8AC3E}">
        <p14:creationId xmlns:p14="http://schemas.microsoft.com/office/powerpoint/2010/main" val="181053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33621" cy="6991408"/>
          </a:xfrm>
        </p:spPr>
      </p:pic>
    </p:spTree>
    <p:extLst>
      <p:ext uri="{BB962C8B-B14F-4D97-AF65-F5344CB8AC3E}">
        <p14:creationId xmlns:p14="http://schemas.microsoft.com/office/powerpoint/2010/main" val="4104415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5" y="365125"/>
            <a:ext cx="11294369" cy="6350808"/>
          </a:xfrm>
        </p:spPr>
      </p:pic>
    </p:spTree>
    <p:extLst>
      <p:ext uri="{BB962C8B-B14F-4D97-AF65-F5344CB8AC3E}">
        <p14:creationId xmlns:p14="http://schemas.microsoft.com/office/powerpoint/2010/main" val="255062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72" y="365125"/>
            <a:ext cx="11240446" cy="6320488"/>
          </a:xfrm>
        </p:spPr>
      </p:pic>
    </p:spTree>
    <p:extLst>
      <p:ext uri="{BB962C8B-B14F-4D97-AF65-F5344CB8AC3E}">
        <p14:creationId xmlns:p14="http://schemas.microsoft.com/office/powerpoint/2010/main" val="14568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0" y="365125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4207743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81" y="254833"/>
            <a:ext cx="11225127" cy="6311874"/>
          </a:xfrm>
        </p:spPr>
      </p:pic>
    </p:spTree>
    <p:extLst>
      <p:ext uri="{BB962C8B-B14F-4D97-AF65-F5344CB8AC3E}">
        <p14:creationId xmlns:p14="http://schemas.microsoft.com/office/powerpoint/2010/main" val="1927485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5" y="254832"/>
            <a:ext cx="10629010" cy="5982091"/>
          </a:xfrm>
        </p:spPr>
      </p:pic>
    </p:spTree>
    <p:extLst>
      <p:ext uri="{BB962C8B-B14F-4D97-AF65-F5344CB8AC3E}">
        <p14:creationId xmlns:p14="http://schemas.microsoft.com/office/powerpoint/2010/main" val="338828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67" y="157510"/>
            <a:ext cx="11905465" cy="6700490"/>
          </a:xfrm>
        </p:spPr>
      </p:pic>
    </p:spTree>
    <p:extLst>
      <p:ext uri="{BB962C8B-B14F-4D97-AF65-F5344CB8AC3E}">
        <p14:creationId xmlns:p14="http://schemas.microsoft.com/office/powerpoint/2010/main" val="15270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7" y="0"/>
            <a:ext cx="11995406" cy="6751109"/>
          </a:xfrm>
        </p:spPr>
      </p:pic>
    </p:spTree>
    <p:extLst>
      <p:ext uri="{BB962C8B-B14F-4D97-AF65-F5344CB8AC3E}">
        <p14:creationId xmlns:p14="http://schemas.microsoft.com/office/powerpoint/2010/main" val="2643567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575742" cy="5952111"/>
          </a:xfrm>
        </p:spPr>
      </p:pic>
    </p:spTree>
    <p:extLst>
      <p:ext uri="{BB962C8B-B14F-4D97-AF65-F5344CB8AC3E}">
        <p14:creationId xmlns:p14="http://schemas.microsoft.com/office/powerpoint/2010/main" val="317027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7" y="246322"/>
            <a:ext cx="11747664" cy="6611678"/>
          </a:xfrm>
        </p:spPr>
      </p:pic>
    </p:spTree>
    <p:extLst>
      <p:ext uri="{BB962C8B-B14F-4D97-AF65-F5344CB8AC3E}">
        <p14:creationId xmlns:p14="http://schemas.microsoft.com/office/powerpoint/2010/main" val="68163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51" y="0"/>
            <a:ext cx="11774298" cy="6626668"/>
          </a:xfrm>
        </p:spPr>
      </p:pic>
    </p:spTree>
    <p:extLst>
      <p:ext uri="{BB962C8B-B14F-4D97-AF65-F5344CB8AC3E}">
        <p14:creationId xmlns:p14="http://schemas.microsoft.com/office/powerpoint/2010/main" val="866610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70" y="365125"/>
            <a:ext cx="10975260" cy="6176963"/>
          </a:xfrm>
        </p:spPr>
      </p:pic>
    </p:spTree>
    <p:extLst>
      <p:ext uri="{BB962C8B-B14F-4D97-AF65-F5344CB8AC3E}">
        <p14:creationId xmlns:p14="http://schemas.microsoft.com/office/powerpoint/2010/main" val="2666979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7" y="164892"/>
            <a:ext cx="11534586" cy="6491756"/>
          </a:xfrm>
        </p:spPr>
      </p:pic>
    </p:spTree>
    <p:extLst>
      <p:ext uri="{BB962C8B-B14F-4D97-AF65-F5344CB8AC3E}">
        <p14:creationId xmlns:p14="http://schemas.microsoft.com/office/powerpoint/2010/main" val="272772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24889" cy="6761579"/>
          </a:xfrm>
        </p:spPr>
      </p:pic>
    </p:spTree>
    <p:extLst>
      <p:ext uri="{BB962C8B-B14F-4D97-AF65-F5344CB8AC3E}">
        <p14:creationId xmlns:p14="http://schemas.microsoft.com/office/powerpoint/2010/main" val="1159502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66" y="242097"/>
            <a:ext cx="11290868" cy="6354590"/>
          </a:xfrm>
        </p:spPr>
      </p:pic>
    </p:spTree>
    <p:extLst>
      <p:ext uri="{BB962C8B-B14F-4D97-AF65-F5344CB8AC3E}">
        <p14:creationId xmlns:p14="http://schemas.microsoft.com/office/powerpoint/2010/main" val="257646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02" y="149902"/>
            <a:ext cx="11188336" cy="6296884"/>
          </a:xfrm>
        </p:spPr>
      </p:pic>
    </p:spTree>
    <p:extLst>
      <p:ext uri="{BB962C8B-B14F-4D97-AF65-F5344CB8AC3E}">
        <p14:creationId xmlns:p14="http://schemas.microsoft.com/office/powerpoint/2010/main" val="67552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99" y="365125"/>
            <a:ext cx="11536575" cy="6492875"/>
          </a:xfrm>
        </p:spPr>
      </p:pic>
    </p:spTree>
    <p:extLst>
      <p:ext uri="{BB962C8B-B14F-4D97-AF65-F5344CB8AC3E}">
        <p14:creationId xmlns:p14="http://schemas.microsoft.com/office/powerpoint/2010/main" val="344332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0" y="239843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29024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8" y="119921"/>
            <a:ext cx="11758303" cy="6611678"/>
          </a:xfrm>
        </p:spPr>
      </p:pic>
    </p:spTree>
    <p:extLst>
      <p:ext uri="{BB962C8B-B14F-4D97-AF65-F5344CB8AC3E}">
        <p14:creationId xmlns:p14="http://schemas.microsoft.com/office/powerpoint/2010/main" val="340455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0" y="365125"/>
            <a:ext cx="10985200" cy="6176963"/>
          </a:xfrm>
        </p:spPr>
      </p:pic>
    </p:spTree>
    <p:extLst>
      <p:ext uri="{BB962C8B-B14F-4D97-AF65-F5344CB8AC3E}">
        <p14:creationId xmlns:p14="http://schemas.microsoft.com/office/powerpoint/2010/main" val="212526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0</Words>
  <Application>Microsoft Office PowerPoint</Application>
  <PresentationFormat>Breedbeeld</PresentationFormat>
  <Paragraphs>0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Hannie Kwant</cp:lastModifiedBy>
  <cp:revision>6</cp:revision>
  <dcterms:created xsi:type="dcterms:W3CDTF">2017-11-07T19:20:07Z</dcterms:created>
  <dcterms:modified xsi:type="dcterms:W3CDTF">2017-11-08T13:05:59Z</dcterms:modified>
</cp:coreProperties>
</file>